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0932A-B713-4111-A74B-9A379C69FFD7}" type="datetimeFigureOut">
              <a:rPr lang="en-GB" smtClean="0"/>
              <a:t>23/05/2015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DB5ED-D130-4A9D-8190-D1C0F3AA4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99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second copy of the diagram is overlaid.</a:t>
            </a:r>
            <a:r>
              <a:rPr lang="en-GB" baseline="0" dirty="0" smtClean="0"/>
              <a:t>  </a:t>
            </a:r>
            <a:r>
              <a:rPr lang="en-GB" baseline="0" dirty="0" smtClean="0"/>
              <a:t>(Without viewing going to slide show) select </a:t>
            </a:r>
            <a:r>
              <a:rPr lang="en-GB" baseline="0" dirty="0" smtClean="0"/>
              <a:t>and translate to demonstrate corresponding angles.  Select and rotate to demonstrate alternate angles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DB5ED-D130-4A9D-8190-D1C0F3AA4E2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682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Find a pair of alternate angles.  And</a:t>
            </a:r>
            <a:r>
              <a:rPr lang="en-GB" baseline="0" dirty="0" smtClean="0"/>
              <a:t> another, and another, 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Find a pair of corresponding angles.  And</a:t>
            </a:r>
            <a:r>
              <a:rPr lang="en-GB" baseline="0" dirty="0" smtClean="0"/>
              <a:t> another, and another, …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DB5ED-D130-4A9D-8190-D1C0F3AA4E2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682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Draw a ‘cartoon strip’ of four diagrams to show the same</a:t>
            </a:r>
            <a:r>
              <a:rPr lang="en-GB" baseline="0" dirty="0" smtClean="0"/>
              <a:t> thing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DB5ED-D130-4A9D-8190-D1C0F3AA4E2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89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8E4-ECC1-44AD-A8AA-5DCF96EE2E9B}" type="datetimeFigureOut">
              <a:rPr lang="en-GB" smtClean="0"/>
              <a:t>23/05/2015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87B7-75F7-400E-8038-DE9F88950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29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8E4-ECC1-44AD-A8AA-5DCF96EE2E9B}" type="datetimeFigureOut">
              <a:rPr lang="en-GB" smtClean="0"/>
              <a:t>23/05/2015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87B7-75F7-400E-8038-DE9F88950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7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8E4-ECC1-44AD-A8AA-5DCF96EE2E9B}" type="datetimeFigureOut">
              <a:rPr lang="en-GB" smtClean="0"/>
              <a:t>23/05/2015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87B7-75F7-400E-8038-DE9F88950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97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8E4-ECC1-44AD-A8AA-5DCF96EE2E9B}" type="datetimeFigureOut">
              <a:rPr lang="en-GB" smtClean="0"/>
              <a:t>23/05/2015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87B7-75F7-400E-8038-DE9F88950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82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8E4-ECC1-44AD-A8AA-5DCF96EE2E9B}" type="datetimeFigureOut">
              <a:rPr lang="en-GB" smtClean="0"/>
              <a:t>23/05/2015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87B7-75F7-400E-8038-DE9F88950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9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8E4-ECC1-44AD-A8AA-5DCF96EE2E9B}" type="datetimeFigureOut">
              <a:rPr lang="en-GB" smtClean="0"/>
              <a:t>23/05/2015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87B7-75F7-400E-8038-DE9F88950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10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8E4-ECC1-44AD-A8AA-5DCF96EE2E9B}" type="datetimeFigureOut">
              <a:rPr lang="en-GB" smtClean="0"/>
              <a:t>23/05/2015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87B7-75F7-400E-8038-DE9F88950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36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8E4-ECC1-44AD-A8AA-5DCF96EE2E9B}" type="datetimeFigureOut">
              <a:rPr lang="en-GB" smtClean="0"/>
              <a:t>23/05/2015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87B7-75F7-400E-8038-DE9F88950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98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8E4-ECC1-44AD-A8AA-5DCF96EE2E9B}" type="datetimeFigureOut">
              <a:rPr lang="en-GB" smtClean="0"/>
              <a:t>23/05/2015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87B7-75F7-400E-8038-DE9F88950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83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8E4-ECC1-44AD-A8AA-5DCF96EE2E9B}" type="datetimeFigureOut">
              <a:rPr lang="en-GB" smtClean="0"/>
              <a:t>23/05/2015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87B7-75F7-400E-8038-DE9F88950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6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8E4-ECC1-44AD-A8AA-5DCF96EE2E9B}" type="datetimeFigureOut">
              <a:rPr lang="en-GB" smtClean="0"/>
              <a:t>23/05/2015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87B7-75F7-400E-8038-DE9F88950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62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2A8E4-ECC1-44AD-A8AA-5DCF96EE2E9B}" type="datetimeFigureOut">
              <a:rPr lang="en-GB" smtClean="0"/>
              <a:t>23/05/2015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C87B7-75F7-400E-8038-DE9F88950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18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79512" y="1628800"/>
            <a:ext cx="8719410" cy="4306788"/>
            <a:chOff x="179512" y="1628800"/>
            <a:chExt cx="8719410" cy="4306788"/>
          </a:xfrm>
        </p:grpSpPr>
        <p:sp>
          <p:nvSpPr>
            <p:cNvPr id="8" name="Arc 7"/>
            <p:cNvSpPr/>
            <p:nvPr/>
          </p:nvSpPr>
          <p:spPr>
            <a:xfrm>
              <a:off x="2483768" y="3656946"/>
              <a:ext cx="1416315" cy="1416315"/>
            </a:xfrm>
            <a:prstGeom prst="arc">
              <a:avLst>
                <a:gd name="adj1" fmla="val 18642252"/>
                <a:gd name="adj2" fmla="val 0"/>
              </a:avLst>
            </a:prstGeom>
            <a:solidFill>
              <a:srgbClr val="FFFF00"/>
            </a:solidFill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79512" y="2708920"/>
              <a:ext cx="8575394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1907704" y="1628800"/>
              <a:ext cx="3600400" cy="4306788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23528" y="4365104"/>
              <a:ext cx="8575394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79512" y="1628800"/>
            <a:ext cx="8719410" cy="4306788"/>
            <a:chOff x="179512" y="1628800"/>
            <a:chExt cx="8719410" cy="4306788"/>
          </a:xfrm>
        </p:grpSpPr>
        <p:sp>
          <p:nvSpPr>
            <p:cNvPr id="16" name="Arc 15"/>
            <p:cNvSpPr/>
            <p:nvPr/>
          </p:nvSpPr>
          <p:spPr>
            <a:xfrm>
              <a:off x="2483768" y="3656946"/>
              <a:ext cx="1416315" cy="1416315"/>
            </a:xfrm>
            <a:prstGeom prst="arc">
              <a:avLst>
                <a:gd name="adj1" fmla="val 18642252"/>
                <a:gd name="adj2" fmla="val 0"/>
              </a:avLst>
            </a:prstGeom>
            <a:solidFill>
              <a:srgbClr val="FFFF00"/>
            </a:solidFill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79512" y="2708920"/>
              <a:ext cx="8575394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1907704" y="1628800"/>
              <a:ext cx="3600400" cy="4306788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323528" y="4365104"/>
              <a:ext cx="8575394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518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0" y="1124744"/>
            <a:ext cx="8316416" cy="57332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70538" y="0"/>
            <a:ext cx="8316416" cy="57332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0" y="3284984"/>
            <a:ext cx="9135362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652120" y="0"/>
            <a:ext cx="2448272" cy="6858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23528" y="0"/>
            <a:ext cx="2448272" cy="6858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0" y="476672"/>
            <a:ext cx="9135362" cy="1597868"/>
          </a:xfrm>
          <a:prstGeom prst="straightConnector1">
            <a:avLst/>
          </a:prstGeom>
          <a:ln w="5715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5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 flipH="1">
            <a:off x="1686907" y="260648"/>
            <a:ext cx="2736304" cy="6408712"/>
          </a:xfrm>
          <a:prstGeom prst="line">
            <a:avLst/>
          </a:prstGeom>
          <a:ln w="38100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62209" y="260648"/>
            <a:ext cx="6840760" cy="6597352"/>
          </a:xfrm>
          <a:prstGeom prst="line">
            <a:avLst/>
          </a:prstGeom>
          <a:ln w="38100">
            <a:solidFill>
              <a:srgbClr val="C0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3920" y="2263425"/>
            <a:ext cx="8496944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1520" y="4653136"/>
            <a:ext cx="8496944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907704" y="1628800"/>
            <a:ext cx="4680520" cy="3672408"/>
            <a:chOff x="1907704" y="1628800"/>
            <a:chExt cx="4680520" cy="3672408"/>
          </a:xfrm>
        </p:grpSpPr>
        <p:grpSp>
          <p:nvGrpSpPr>
            <p:cNvPr id="16" name="Group 15"/>
            <p:cNvGrpSpPr/>
            <p:nvPr/>
          </p:nvGrpSpPr>
          <p:grpSpPr>
            <a:xfrm>
              <a:off x="2555776" y="2276872"/>
              <a:ext cx="3456384" cy="2376264"/>
              <a:chOff x="2555776" y="2276872"/>
              <a:chExt cx="3456384" cy="2376264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2555776" y="4653136"/>
                <a:ext cx="3456384" cy="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563888" y="2276872"/>
                <a:ext cx="2448272" cy="2376264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2555776" y="2276872"/>
                <a:ext cx="1008112" cy="2376264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Arc 16"/>
            <p:cNvSpPr/>
            <p:nvPr/>
          </p:nvSpPr>
          <p:spPr>
            <a:xfrm>
              <a:off x="1907704" y="4005064"/>
              <a:ext cx="1296144" cy="1296144"/>
            </a:xfrm>
            <a:prstGeom prst="arc">
              <a:avLst>
                <a:gd name="adj1" fmla="val 17502984"/>
                <a:gd name="adj2" fmla="val 0"/>
              </a:avLst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Arc 17"/>
            <p:cNvSpPr/>
            <p:nvPr/>
          </p:nvSpPr>
          <p:spPr>
            <a:xfrm>
              <a:off x="5292080" y="3991200"/>
              <a:ext cx="1296144" cy="1296144"/>
            </a:xfrm>
            <a:prstGeom prst="arc">
              <a:avLst>
                <a:gd name="adj1" fmla="val 10705176"/>
                <a:gd name="adj2" fmla="val 13737603"/>
              </a:avLst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Arc 18"/>
            <p:cNvSpPr/>
            <p:nvPr/>
          </p:nvSpPr>
          <p:spPr>
            <a:xfrm>
              <a:off x="2915816" y="1628800"/>
              <a:ext cx="1296144" cy="1296144"/>
            </a:xfrm>
            <a:prstGeom prst="arc">
              <a:avLst>
                <a:gd name="adj1" fmla="val 2604055"/>
                <a:gd name="adj2" fmla="val 6669729"/>
              </a:avLst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668125" y="4113475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A</a:t>
            </a:r>
            <a:endParaRPr lang="en-GB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12586" y="4158589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C</a:t>
            </a:r>
            <a:endParaRPr lang="en-GB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33319" y="237183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B</a:t>
            </a:r>
            <a:endParaRPr lang="en-GB" sz="3200" b="1" dirty="0"/>
          </a:p>
        </p:txBody>
      </p:sp>
      <p:grpSp>
        <p:nvGrpSpPr>
          <p:cNvPr id="39" name="Group 38"/>
          <p:cNvGrpSpPr/>
          <p:nvPr/>
        </p:nvGrpSpPr>
        <p:grpSpPr>
          <a:xfrm>
            <a:off x="2627784" y="1340768"/>
            <a:ext cx="1872208" cy="1872208"/>
            <a:chOff x="2627784" y="1340768"/>
            <a:chExt cx="1872208" cy="1872208"/>
          </a:xfrm>
        </p:grpSpPr>
        <p:sp>
          <p:nvSpPr>
            <p:cNvPr id="31" name="Arc 30"/>
            <p:cNvSpPr/>
            <p:nvPr/>
          </p:nvSpPr>
          <p:spPr>
            <a:xfrm>
              <a:off x="2627784" y="1340768"/>
              <a:ext cx="1872208" cy="1872208"/>
            </a:xfrm>
            <a:prstGeom prst="arc">
              <a:avLst>
                <a:gd name="adj1" fmla="val 21586102"/>
                <a:gd name="adj2" fmla="val 2618390"/>
              </a:avLst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995936" y="2231758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 smtClean="0"/>
                <a:t>C</a:t>
              </a:r>
              <a:endParaRPr lang="en-GB" sz="3200" b="1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668125" y="1412776"/>
            <a:ext cx="1687851" cy="1687851"/>
            <a:chOff x="2668125" y="1412776"/>
            <a:chExt cx="1687851" cy="1687851"/>
          </a:xfrm>
        </p:grpSpPr>
        <p:sp>
          <p:nvSpPr>
            <p:cNvPr id="37" name="Arc 36"/>
            <p:cNvSpPr/>
            <p:nvPr/>
          </p:nvSpPr>
          <p:spPr>
            <a:xfrm>
              <a:off x="2668125" y="1412776"/>
              <a:ext cx="1687851" cy="1687851"/>
            </a:xfrm>
            <a:prstGeom prst="arc">
              <a:avLst>
                <a:gd name="adj1" fmla="val 6540758"/>
                <a:gd name="adj2" fmla="val 10813066"/>
              </a:avLst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79812" y="2268161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 smtClean="0"/>
                <a:t>A</a:t>
              </a:r>
              <a:endParaRPr lang="en-GB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0911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2915816" y="733854"/>
            <a:ext cx="1296144" cy="5611470"/>
          </a:xfrm>
          <a:prstGeom prst="line">
            <a:avLst/>
          </a:prstGeom>
          <a:ln w="38100">
            <a:solidFill>
              <a:srgbClr val="C0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187625" y="1556793"/>
            <a:ext cx="6840759" cy="2124235"/>
          </a:xfrm>
          <a:prstGeom prst="line">
            <a:avLst/>
          </a:prstGeom>
          <a:ln w="38100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15816" y="692696"/>
            <a:ext cx="5112568" cy="864096"/>
          </a:xfrm>
          <a:prstGeom prst="straightConnector1">
            <a:avLst/>
          </a:prstGeom>
          <a:ln w="57150" cap="rnd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187624" y="692696"/>
            <a:ext cx="1728192" cy="3024336"/>
          </a:xfrm>
          <a:prstGeom prst="straightConnector1">
            <a:avLst/>
          </a:prstGeom>
          <a:ln w="57150" cap="rnd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87624" y="3725670"/>
            <a:ext cx="3024336" cy="2655658"/>
          </a:xfrm>
          <a:prstGeom prst="straightConnector1">
            <a:avLst/>
          </a:prstGeom>
          <a:ln w="57150" cap="rnd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211960" y="1556793"/>
            <a:ext cx="3816424" cy="4824535"/>
          </a:xfrm>
          <a:prstGeom prst="straightConnector1">
            <a:avLst/>
          </a:prstGeom>
          <a:ln w="57150" cap="rnd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6948265" y="620688"/>
            <a:ext cx="1944216" cy="1944216"/>
          </a:xfrm>
          <a:prstGeom prst="arc">
            <a:avLst>
              <a:gd name="adj1" fmla="val 7702584"/>
              <a:gd name="adj2" fmla="val 11505691"/>
            </a:avLst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215516" y="2708920"/>
            <a:ext cx="1944216" cy="1944216"/>
          </a:xfrm>
          <a:prstGeom prst="arc">
            <a:avLst>
              <a:gd name="adj1" fmla="val 18164790"/>
              <a:gd name="adj2" fmla="val 2570902"/>
            </a:avLst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1943708" y="-243408"/>
            <a:ext cx="1944216" cy="1944216"/>
          </a:xfrm>
          <a:prstGeom prst="arc">
            <a:avLst>
              <a:gd name="adj1" fmla="val 552866"/>
              <a:gd name="adj2" fmla="val 7127745"/>
            </a:avLst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3203848" y="5373216"/>
            <a:ext cx="1944216" cy="1944216"/>
          </a:xfrm>
          <a:prstGeom prst="arc">
            <a:avLst>
              <a:gd name="adj1" fmla="val 13287412"/>
              <a:gd name="adj2" fmla="val 18715647"/>
            </a:avLst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35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82</Words>
  <Application>Microsoft Office PowerPoint</Application>
  <PresentationFormat>On-screen Show (4:3)</PresentationFormat>
  <Paragraphs>12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Kangaroo Maths</dc:creator>
  <cp:lastModifiedBy>Kangaroo Maths</cp:lastModifiedBy>
  <cp:revision>8</cp:revision>
  <dcterms:created xsi:type="dcterms:W3CDTF">2010-09-29T20:14:22Z</dcterms:created>
  <dcterms:modified xsi:type="dcterms:W3CDTF">2015-05-23T09:34:33Z</dcterms:modified>
</cp:coreProperties>
</file>