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9ED8A-D8EC-4E57-B91A-6965EC6ADA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23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02625C-0240-4D6D-AE72-AF41968507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6145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C8A6A-CBB9-4612-998C-B8DB62738D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3049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344BF-ADF6-4AC2-8B52-CF9052C3CA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3192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F0F01-7FC2-4909-A593-C950FCCD49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9670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B22BB-D029-456E-914E-56135D434A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011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9F7B5-9F22-4527-B3DE-E804628998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598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37590-13B8-436B-9DA2-10F07C3739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8365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36F24F-0B66-463C-9A9D-21221B030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7539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D1F661-FDE7-483C-B6DA-C662C0F4E3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2026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FBC4C-646B-4A02-B41D-D0E7D63B5D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9597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BA6A59D-742F-4AA2-B4F8-5C0F149588E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7" name="Group 9"/>
          <p:cNvGrpSpPr>
            <a:grpSpLocks/>
          </p:cNvGrpSpPr>
          <p:nvPr/>
        </p:nvGrpSpPr>
        <p:grpSpPr bwMode="auto">
          <a:xfrm>
            <a:off x="1979613" y="981075"/>
            <a:ext cx="5186362" cy="2592388"/>
            <a:chOff x="1156" y="618"/>
            <a:chExt cx="3267" cy="1633"/>
          </a:xfrm>
        </p:grpSpPr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1156" y="618"/>
              <a:ext cx="817" cy="8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1156" y="1434"/>
              <a:ext cx="817" cy="8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1973" y="1434"/>
              <a:ext cx="817" cy="8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2789" y="1434"/>
              <a:ext cx="817" cy="8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3606" y="1434"/>
              <a:ext cx="817" cy="8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468313" y="5661025"/>
            <a:ext cx="82073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800">
                <a:latin typeface="Verdana" pitchFamily="34" charset="0"/>
              </a:rPr>
              <a:t>How could you complete this net of a cube?</a:t>
            </a:r>
            <a:endParaRPr lang="en-US" altLang="en-US" sz="280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468313" y="5373688"/>
            <a:ext cx="82073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800">
                <a:latin typeface="Verdana" pitchFamily="34" charset="0"/>
              </a:rPr>
              <a:t>How could you complete this net of a tetrahedron?</a:t>
            </a:r>
            <a:endParaRPr lang="en-US" altLang="en-US" sz="2800">
              <a:latin typeface="Verdana" pitchFamily="34" charset="0"/>
            </a:endParaRPr>
          </a:p>
        </p:txBody>
      </p: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2627313" y="1916113"/>
            <a:ext cx="4032250" cy="1743075"/>
            <a:chOff x="1429" y="1117"/>
            <a:chExt cx="2540" cy="1098"/>
          </a:xfrm>
        </p:grpSpPr>
        <p:sp>
          <p:nvSpPr>
            <p:cNvPr id="3082" name="AutoShape 10"/>
            <p:cNvSpPr>
              <a:spLocks noChangeArrowheads="1"/>
            </p:cNvSpPr>
            <p:nvPr/>
          </p:nvSpPr>
          <p:spPr bwMode="auto">
            <a:xfrm>
              <a:off x="1429" y="1117"/>
              <a:ext cx="1270" cy="109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3" name="AutoShape 11"/>
            <p:cNvSpPr>
              <a:spLocks noChangeArrowheads="1"/>
            </p:cNvSpPr>
            <p:nvPr/>
          </p:nvSpPr>
          <p:spPr bwMode="auto">
            <a:xfrm>
              <a:off x="2699" y="1117"/>
              <a:ext cx="1270" cy="109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4" name="AutoShape 12"/>
            <p:cNvSpPr>
              <a:spLocks noChangeArrowheads="1"/>
            </p:cNvSpPr>
            <p:nvPr/>
          </p:nvSpPr>
          <p:spPr bwMode="auto">
            <a:xfrm flipV="1">
              <a:off x="2064" y="1117"/>
              <a:ext cx="1270" cy="109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Verdana</vt:lpstr>
      <vt:lpstr>Default Design</vt:lpstr>
      <vt:lpstr>PowerPoint Presentation</vt:lpstr>
      <vt:lpstr>PowerPoint Presentation</vt:lpstr>
    </vt:vector>
  </TitlesOfParts>
  <Company>LHS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ict</dc:creator>
  <cp:lastModifiedBy>Kangaroo Maths</cp:lastModifiedBy>
  <cp:revision>1</cp:revision>
  <dcterms:created xsi:type="dcterms:W3CDTF">2006-05-19T20:42:47Z</dcterms:created>
  <dcterms:modified xsi:type="dcterms:W3CDTF">2014-06-19T20:59:21Z</dcterms:modified>
</cp:coreProperties>
</file>