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11D48-0AD4-45C9-B6DF-1EB6B19AB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601448"/>
      </p:ext>
    </p:extLst>
  </p:cSld>
  <p:clrMapOvr>
    <a:masterClrMapping/>
  </p:clrMapOvr>
  <p:transition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3F346-AD50-408B-95FE-3EE985760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705256"/>
      </p:ext>
    </p:extLst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2701-C728-4A45-9662-0A16F7296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662342"/>
      </p:ext>
    </p:extLst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1AABD-10A3-40F4-AD7B-633F6FE2A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53988"/>
      </p:ext>
    </p:extLst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C2B6-4BAE-4111-8D7C-3EEF0C956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297194"/>
      </p:ext>
    </p:extLst>
  </p:cSld>
  <p:clrMapOvr>
    <a:masterClrMapping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8FDE7-01F7-4A06-85F8-182DA166B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45924"/>
      </p:ext>
    </p:extLst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9A52-ECE7-4DD8-8B85-248D95A4C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088292"/>
      </p:ext>
    </p:extLst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A650-EB80-4C2D-8032-F13B60616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2597"/>
      </p:ext>
    </p:extLst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44F1C-AE56-4228-86E4-285B67466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15482"/>
      </p:ext>
    </p:extLst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71A2-F3CE-44B2-B24F-5F645CB3D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410882"/>
      </p:ext>
    </p:extLst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8D852-582A-4E63-952B-373724A492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15607"/>
      </p:ext>
    </p:extLst>
  </p:cSld>
  <p:clrMapOvr>
    <a:masterClrMapping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AE6C5B-C0D1-4455-907F-64EF332A7D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Gilbert is a goat and he likes eating grass</a:t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>
                <a:latin typeface="Calibri" panose="020F0502020204030204" pitchFamily="34" charset="0"/>
              </a:rPr>
              <a:t/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>
                <a:latin typeface="Calibri" panose="020F0502020204030204" pitchFamily="34" charset="0"/>
              </a:rPr>
              <a:t>The farmer keeps him in a rectangular field measuring 10 metres by 8 metres.</a:t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>
                <a:latin typeface="Calibri" panose="020F0502020204030204" pitchFamily="34" charset="0"/>
              </a:rPr>
              <a:t/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>
                <a:latin typeface="Calibri" panose="020F0502020204030204" pitchFamily="34" charset="0"/>
              </a:rPr>
              <a:t>In each of the following cases construct an accurate diagram to show the area of grass that Gilbert can munch on.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2052" name="Picture 4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Gilbert is tethered to the corner of the field by a 6 metre long rope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3075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Gilbert is tethered to the midpoint of the longer side of the field by a 7 metre long rope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4099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Gilbert is tethered to the shorter side of the field, 2 metres from the corner, by a 5 metre long rope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5123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Gilbert is tethered to the centre of the field by a 3 metre long rope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6147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The farmer mistakenly tethers Gilbert to the </a:t>
            </a:r>
            <a:r>
              <a:rPr lang="en-GB" altLang="en-US" sz="3200" b="1" dirty="0">
                <a:latin typeface="Calibri" panose="020F0502020204030204" pitchFamily="34" charset="0"/>
              </a:rPr>
              <a:t>outside</a:t>
            </a:r>
            <a:r>
              <a:rPr lang="en-GB" altLang="en-US" sz="3200" dirty="0">
                <a:latin typeface="Calibri" panose="020F0502020204030204" pitchFamily="34" charset="0"/>
              </a:rPr>
              <a:t> corner of the field using a 4.5 metre long rope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pic>
        <p:nvPicPr>
          <p:cNvPr id="7171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>
                <a:latin typeface="Souvenir Lt BT" pitchFamily="18" charset="0"/>
              </a:rPr>
              <a:t>The farmer mistakenly tethers Gilbert to the </a:t>
            </a:r>
            <a:r>
              <a:rPr lang="en-GB" altLang="en-US" sz="3200" b="1">
                <a:latin typeface="Souvenir Lt BT" pitchFamily="18" charset="0"/>
              </a:rPr>
              <a:t>outside</a:t>
            </a:r>
            <a:r>
              <a:rPr lang="en-GB" altLang="en-US" sz="3200">
                <a:latin typeface="Souvenir Lt BT" pitchFamily="18" charset="0"/>
              </a:rPr>
              <a:t> corner of the field using a 5 metre long rope</a:t>
            </a:r>
            <a:endParaRPr lang="en-US" altLang="en-US" sz="3200">
              <a:latin typeface="Souvenir Lt BT" pitchFamily="18" charset="0"/>
            </a:endParaRPr>
          </a:p>
        </p:txBody>
      </p:sp>
      <p:pic>
        <p:nvPicPr>
          <p:cNvPr id="8195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The farmer tethers Gilbert </a:t>
            </a:r>
            <a:r>
              <a:rPr lang="en-GB" altLang="en-US" sz="3200" b="1" dirty="0">
                <a:latin typeface="Calibri" panose="020F0502020204030204" pitchFamily="34" charset="0"/>
              </a:rPr>
              <a:t>outside</a:t>
            </a:r>
            <a:r>
              <a:rPr lang="en-GB" altLang="en-US" sz="3200" dirty="0">
                <a:latin typeface="Calibri" panose="020F0502020204030204" pitchFamily="34" charset="0"/>
              </a:rPr>
              <a:t> the field, to a point 3 metres along from the corner on the longer side.  The farmer uses a 5 metre long rope</a:t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3200" dirty="0">
                <a:latin typeface="Calibri" panose="020F0502020204030204" pitchFamily="34" charset="0"/>
              </a:rPr>
              <a:t/>
            </a:r>
            <a:br>
              <a:rPr lang="en-GB" altLang="en-US" sz="3200" dirty="0">
                <a:latin typeface="Calibri" panose="020F0502020204030204" pitchFamily="34" charset="0"/>
              </a:rPr>
            </a:br>
            <a:r>
              <a:rPr lang="en-GB" altLang="en-US" sz="1800" dirty="0">
                <a:latin typeface="Calibri" panose="020F0502020204030204" pitchFamily="34" charset="0"/>
              </a:rPr>
              <a:t>(Try this one out – it’s an interesting solution!)</a:t>
            </a:r>
            <a:endParaRPr lang="en-US" altLang="en-US" sz="1800" dirty="0">
              <a:latin typeface="Calibri" panose="020F0502020204030204" pitchFamily="34" charset="0"/>
            </a:endParaRPr>
          </a:p>
        </p:txBody>
      </p:sp>
      <p:pic>
        <p:nvPicPr>
          <p:cNvPr id="9219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3960813"/>
          </a:xfrm>
        </p:spPr>
        <p:txBody>
          <a:bodyPr/>
          <a:lstStyle/>
          <a:p>
            <a:r>
              <a:rPr lang="en-GB" altLang="en-US" sz="3200" dirty="0">
                <a:latin typeface="Calibri" panose="020F0502020204030204" pitchFamily="34" charset="0"/>
              </a:rPr>
              <a:t>For some reason known only to him, the farmer fixes a 2 metre long pole along the centre of the field.  Gilbert is tethered to this horizontal pole so that his (2 metre long) rope can slide along it.</a:t>
            </a:r>
            <a:br>
              <a:rPr lang="en-GB" altLang="en-US" sz="3200" dirty="0">
                <a:latin typeface="Calibri" panose="020F0502020204030204" pitchFamily="34" charset="0"/>
              </a:rPr>
            </a:br>
            <a:endParaRPr lang="en-US" altLang="en-US" sz="1800" dirty="0">
              <a:latin typeface="Calibri" panose="020F0502020204030204" pitchFamily="34" charset="0"/>
            </a:endParaRPr>
          </a:p>
        </p:txBody>
      </p:sp>
      <p:pic>
        <p:nvPicPr>
          <p:cNvPr id="10243" name="Picture 3" descr="Graphi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1281112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FARM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97425"/>
            <a:ext cx="1398587" cy="176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191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Souvenir Lt BT</vt:lpstr>
      <vt:lpstr>Default Design</vt:lpstr>
      <vt:lpstr>Gilbert is a goat and he likes eating grass  The farmer keeps him in a rectangular field measuring 10 metres by 8 metres.  In each of the following cases construct an accurate diagram to show the area of grass that Gilbert can munch on.</vt:lpstr>
      <vt:lpstr>Gilbert is tethered to the corner of the field by a 6 metre long rope</vt:lpstr>
      <vt:lpstr>Gilbert is tethered to the midpoint of the longer side of the field by a 7 metre long rope</vt:lpstr>
      <vt:lpstr>Gilbert is tethered to the shorter side of the field, 2 metres from the corner, by a 5 metre long rope</vt:lpstr>
      <vt:lpstr>Gilbert is tethered to the centre of the field by a 3 metre long rope</vt:lpstr>
      <vt:lpstr>The farmer mistakenly tethers Gilbert to the outside corner of the field using a 4.5 metre long rope</vt:lpstr>
      <vt:lpstr>The farmer mistakenly tethers Gilbert to the outside corner of the field using a 5 metre long rope</vt:lpstr>
      <vt:lpstr>The farmer tethers Gilbert outside the field, to a point 3 metres along from the corner on the longer side.  The farmer uses a 5 metre long rope  (Try this one out – it’s an interesting solution!)</vt:lpstr>
      <vt:lpstr>For some reason known only to him, the farmer fixes a 2 metre long pole along the centre of the field.  Gilbert is tethered to this horizontal pole so that his (2 metre long) rope can slide along it. </vt:lpstr>
    </vt:vector>
  </TitlesOfParts>
  <Company>LHS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Gilbert is a goat and he likes eating grass  The farmer keeps him in a rectangular field measuring 10 metres by 8 metres.  In each of the following cases construct an accurate diagram to show the area of grass that Gilbert can munch on.</dc:title>
  <dc:creator>ict</dc:creator>
  <cp:lastModifiedBy>Kangaroo Maths</cp:lastModifiedBy>
  <cp:revision>6</cp:revision>
  <dcterms:created xsi:type="dcterms:W3CDTF">2006-11-05T21:25:52Z</dcterms:created>
  <dcterms:modified xsi:type="dcterms:W3CDTF">2014-06-12T21:24:22Z</dcterms:modified>
</cp:coreProperties>
</file>