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202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41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0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42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79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41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14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9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2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7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0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3633E-CD77-49F8-9F72-000C1EF5F0DF}" type="datetimeFigureOut">
              <a:rPr lang="en-GB" smtClean="0"/>
              <a:t>01/11/2014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E291-6F98-4DD8-86AF-9EBD29242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0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669894"/>
              </p:ext>
            </p:extLst>
          </p:nvPr>
        </p:nvGraphicFramePr>
        <p:xfrm>
          <a:off x="251520" y="260648"/>
          <a:ext cx="8712968" cy="6408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2376264"/>
                <a:gridCol w="2520280"/>
                <a:gridCol w="2232248"/>
              </a:tblGrid>
              <a:tr h="6112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Length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Mass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Capacity</a:t>
                      </a:r>
                      <a:endParaRPr lang="en-GB" sz="2400" b="1" dirty="0"/>
                    </a:p>
                  </a:txBody>
                  <a:tcPr/>
                </a:tc>
              </a:tr>
              <a:tr h="280159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Metric units</a:t>
                      </a:r>
                      <a:endParaRPr lang="en-GB" sz="2400" b="1" baseline="0" dirty="0" smtClean="0"/>
                    </a:p>
                    <a:p>
                      <a:pPr algn="ctr"/>
                      <a:r>
                        <a:rPr lang="en-GB" sz="1800" b="1" baseline="0" dirty="0" smtClean="0"/>
                        <a:t>(new system)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299591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Imperial units</a:t>
                      </a:r>
                    </a:p>
                    <a:p>
                      <a:pPr algn="ctr"/>
                      <a:r>
                        <a:rPr lang="en-GB" sz="1800" b="1" dirty="0" smtClean="0"/>
                        <a:t>(old system)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2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baseline="0" dirty="0" smtClean="0"/>
              <a:t/>
            </a:r>
            <a:br>
              <a:rPr lang="en-GB" sz="1600" baseline="0" dirty="0" smtClean="0"/>
            </a:br>
            <a:r>
              <a:rPr lang="en-GB" sz="1600" baseline="0" dirty="0" smtClean="0"/>
              <a:t/>
            </a:r>
            <a:br>
              <a:rPr lang="en-GB" sz="1600" baseline="0" dirty="0" smtClean="0"/>
            </a:br>
            <a:r>
              <a:rPr lang="en-GB" sz="1600" baseline="0" dirty="0" smtClean="0"/>
              <a:t/>
            </a:r>
            <a:br>
              <a:rPr lang="en-GB" sz="1600" baseline="0" dirty="0" smtClean="0"/>
            </a:br>
            <a:r>
              <a:rPr lang="en-GB" sz="1600" baseline="0" dirty="0" smtClean="0"/>
              <a:t/>
            </a:r>
            <a:br>
              <a:rPr lang="en-GB" sz="1600" baseline="0" dirty="0" smtClean="0"/>
            </a:br>
            <a:r>
              <a:rPr lang="en-GB" sz="1600" baseline="0" dirty="0" smtClean="0"/>
              <a:t/>
            </a:r>
            <a:br>
              <a:rPr lang="en-GB" sz="1600" baseline="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10940"/>
              </p:ext>
            </p:extLst>
          </p:nvPr>
        </p:nvGraphicFramePr>
        <p:xfrm>
          <a:off x="107505" y="116631"/>
          <a:ext cx="8928990" cy="662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330"/>
                <a:gridCol w="2976330"/>
                <a:gridCol w="2976330"/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Millimetre (mm)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Kilometre (km)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Kilogram (kg)</a:t>
                      </a:r>
                      <a:endParaRPr lang="en-GB" sz="2400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Mile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Ounce</a:t>
                      </a:r>
                      <a:r>
                        <a:rPr lang="en-GB" sz="2400" baseline="0" dirty="0" smtClean="0"/>
                        <a:t> (</a:t>
                      </a:r>
                      <a:r>
                        <a:rPr lang="en-GB" sz="2400" baseline="0" dirty="0" err="1" smtClean="0"/>
                        <a:t>oz</a:t>
                      </a:r>
                      <a:r>
                        <a:rPr lang="en-GB" sz="2400" baseline="0" dirty="0" smtClean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Stone (</a:t>
                      </a:r>
                      <a:r>
                        <a:rPr lang="en-GB" sz="2400" baseline="0" dirty="0" err="1" smtClean="0"/>
                        <a:t>st</a:t>
                      </a:r>
                      <a:r>
                        <a:rPr lang="en-GB" sz="2400" baseline="0" dirty="0" smtClean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Barleycorn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Inch (in)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Milligram (mg)</a:t>
                      </a:r>
                      <a:endParaRPr lang="en-GB" sz="2400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Foot (</a:t>
                      </a:r>
                      <a:r>
                        <a:rPr lang="en-GB" sz="2400" dirty="0" err="1" smtClean="0"/>
                        <a:t>ft</a:t>
                      </a:r>
                      <a:r>
                        <a:rPr lang="en-GB" sz="2400" dirty="0" smtClean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Centimetre (cm)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Ton</a:t>
                      </a:r>
                      <a:endParaRPr lang="en-GB" sz="2400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 smtClean="0"/>
                        <a:t>Pound (</a:t>
                      </a:r>
                      <a:r>
                        <a:rPr lang="en-GB" sz="2400" baseline="0" dirty="0" err="1" smtClean="0"/>
                        <a:t>lb</a:t>
                      </a:r>
                      <a:r>
                        <a:rPr lang="en-GB" sz="2400" baseline="0" dirty="0" smtClean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Yard (</a:t>
                      </a:r>
                      <a:r>
                        <a:rPr lang="en-GB" sz="2400" dirty="0" err="1" smtClean="0"/>
                        <a:t>yd</a:t>
                      </a:r>
                      <a:r>
                        <a:rPr lang="en-GB" sz="2400" dirty="0" smtClean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Tonne (t)</a:t>
                      </a:r>
                      <a:endParaRPr lang="en-GB" sz="2400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Centilitre (cl)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Furlong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Chain</a:t>
                      </a:r>
                      <a:endParaRPr lang="en-GB" sz="2400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Gram (g)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Litre (l)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Metre (m)</a:t>
                      </a:r>
                      <a:endParaRPr lang="en-GB" sz="2400" dirty="0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Pint (</a:t>
                      </a:r>
                      <a:r>
                        <a:rPr lang="en-GB" sz="2400" dirty="0" err="1" smtClean="0"/>
                        <a:t>pt</a:t>
                      </a:r>
                      <a:r>
                        <a:rPr lang="en-GB" sz="2400" dirty="0" smtClean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Millilitre (ml)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Gallon (gal)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7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84157"/>
              </p:ext>
            </p:extLst>
          </p:nvPr>
        </p:nvGraphicFramePr>
        <p:xfrm>
          <a:off x="251520" y="260648"/>
          <a:ext cx="8712968" cy="6408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2448272"/>
                <a:gridCol w="2376264"/>
                <a:gridCol w="2304256"/>
              </a:tblGrid>
              <a:tr h="6112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Length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Mass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Capacity</a:t>
                      </a:r>
                      <a:endParaRPr lang="en-GB" sz="2400" b="1" dirty="0"/>
                    </a:p>
                  </a:txBody>
                  <a:tcPr/>
                </a:tc>
              </a:tr>
              <a:tr h="280159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Metric units</a:t>
                      </a:r>
                      <a:endParaRPr lang="en-GB" sz="2400" b="1" baseline="0" dirty="0" smtClean="0"/>
                    </a:p>
                    <a:p>
                      <a:pPr algn="ctr"/>
                      <a:r>
                        <a:rPr lang="en-GB" sz="1800" b="1" baseline="0" dirty="0" smtClean="0"/>
                        <a:t>(new system)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Millimetre (mm)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Centimetre (cm)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Metre (m)</a:t>
                      </a:r>
                    </a:p>
                    <a:p>
                      <a:pPr algn="ctr"/>
                      <a:r>
                        <a:rPr lang="en-GB" dirty="0" smtClean="0"/>
                        <a:t>Kilometre (km)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Milligram (mg)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Gram (g)</a:t>
                      </a:r>
                    </a:p>
                    <a:p>
                      <a:pPr algn="ctr"/>
                      <a:r>
                        <a:rPr lang="en-GB" dirty="0" smtClean="0"/>
                        <a:t>Kilogram (kg)</a:t>
                      </a:r>
                    </a:p>
                    <a:p>
                      <a:pPr algn="ctr"/>
                      <a:r>
                        <a:rPr lang="en-GB" dirty="0" smtClean="0"/>
                        <a:t>Tonne (t)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Millilitre (ml)</a:t>
                      </a:r>
                    </a:p>
                    <a:p>
                      <a:pPr algn="ctr"/>
                      <a:r>
                        <a:rPr lang="en-GB" dirty="0" smtClean="0"/>
                        <a:t>Centilitre (cl)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Litre (l)</a:t>
                      </a:r>
                    </a:p>
                  </a:txBody>
                  <a:tcPr/>
                </a:tc>
              </a:tr>
              <a:tr h="299591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Imperial units</a:t>
                      </a:r>
                    </a:p>
                    <a:p>
                      <a:pPr algn="ctr"/>
                      <a:r>
                        <a:rPr lang="en-GB" sz="1800" b="1" dirty="0" smtClean="0"/>
                        <a:t>(old system)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Barleycorn</a:t>
                      </a:r>
                    </a:p>
                    <a:p>
                      <a:pPr algn="ctr"/>
                      <a:r>
                        <a:rPr lang="en-GB" dirty="0" smtClean="0"/>
                        <a:t>Inch (in)</a:t>
                      </a:r>
                    </a:p>
                    <a:p>
                      <a:pPr algn="ctr"/>
                      <a:r>
                        <a:rPr lang="en-GB" dirty="0" smtClean="0"/>
                        <a:t>Foot (</a:t>
                      </a:r>
                      <a:r>
                        <a:rPr lang="en-GB" dirty="0" err="1" smtClean="0"/>
                        <a:t>ft</a:t>
                      </a:r>
                      <a:r>
                        <a:rPr lang="en-GB" dirty="0" smtClean="0"/>
                        <a:t>)</a:t>
                      </a:r>
                    </a:p>
                    <a:p>
                      <a:pPr algn="ctr"/>
                      <a:r>
                        <a:rPr lang="en-GB" dirty="0" smtClean="0"/>
                        <a:t>Yard (</a:t>
                      </a:r>
                      <a:r>
                        <a:rPr lang="en-GB" dirty="0" err="1" smtClean="0"/>
                        <a:t>yd</a:t>
                      </a:r>
                      <a:r>
                        <a:rPr lang="en-GB" dirty="0" smtClean="0"/>
                        <a:t>)</a:t>
                      </a:r>
                    </a:p>
                    <a:p>
                      <a:pPr algn="ctr"/>
                      <a:r>
                        <a:rPr lang="en-GB" dirty="0" smtClean="0"/>
                        <a:t>Chain</a:t>
                      </a:r>
                    </a:p>
                    <a:p>
                      <a:pPr algn="ctr"/>
                      <a:r>
                        <a:rPr lang="en-GB" dirty="0" smtClean="0"/>
                        <a:t>Furlong</a:t>
                      </a:r>
                    </a:p>
                    <a:p>
                      <a:pPr algn="ctr"/>
                      <a:r>
                        <a:rPr lang="en-GB" dirty="0" smtClean="0"/>
                        <a:t>Mile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Ounce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aseline="0" dirty="0" err="1" smtClean="0"/>
                        <a:t>oz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pPr algn="ctr"/>
                      <a:r>
                        <a:rPr lang="en-GB" baseline="0" dirty="0" smtClean="0"/>
                        <a:t>Pound (</a:t>
                      </a:r>
                      <a:r>
                        <a:rPr lang="en-GB" baseline="0" dirty="0" err="1" smtClean="0"/>
                        <a:t>lb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pPr algn="ctr"/>
                      <a:r>
                        <a:rPr lang="en-GB" baseline="0" dirty="0" smtClean="0"/>
                        <a:t>Stone (</a:t>
                      </a:r>
                      <a:r>
                        <a:rPr lang="en-GB" baseline="0" dirty="0" err="1" smtClean="0"/>
                        <a:t>st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pPr algn="ctr"/>
                      <a:r>
                        <a:rPr lang="en-GB" baseline="0" dirty="0" smtClean="0"/>
                        <a:t>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Pint (</a:t>
                      </a:r>
                      <a:r>
                        <a:rPr lang="en-GB" dirty="0" err="1" smtClean="0"/>
                        <a:t>pt</a:t>
                      </a:r>
                      <a:r>
                        <a:rPr lang="en-GB" dirty="0" smtClean="0"/>
                        <a:t>)</a:t>
                      </a:r>
                    </a:p>
                    <a:p>
                      <a:pPr algn="ctr"/>
                      <a:r>
                        <a:rPr lang="en-GB" dirty="0" smtClean="0"/>
                        <a:t>Gallon (gal)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3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192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               </vt:lpstr>
      <vt:lpstr>PowerPoint Presentation</vt:lpstr>
    </vt:vector>
  </TitlesOfParts>
  <Company>Malvern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M. Nixon</dc:creator>
  <cp:lastModifiedBy>Kangaroo Maths</cp:lastModifiedBy>
  <cp:revision>2</cp:revision>
  <dcterms:created xsi:type="dcterms:W3CDTF">2012-01-13T16:12:29Z</dcterms:created>
  <dcterms:modified xsi:type="dcterms:W3CDTF">2014-11-01T19:37:10Z</dcterms:modified>
</cp:coreProperties>
</file>